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87" r:id="rId4"/>
    <p:sldId id="269" r:id="rId5"/>
    <p:sldId id="270" r:id="rId6"/>
    <p:sldId id="271" r:id="rId7"/>
    <p:sldId id="281" r:id="rId8"/>
    <p:sldId id="273" r:id="rId9"/>
    <p:sldId id="288" r:id="rId10"/>
    <p:sldId id="274" r:id="rId11"/>
    <p:sldId id="276" r:id="rId12"/>
    <p:sldId id="277" r:id="rId13"/>
    <p:sldId id="282" r:id="rId14"/>
    <p:sldId id="278" r:id="rId15"/>
    <p:sldId id="289" r:id="rId16"/>
    <p:sldId id="285" r:id="rId17"/>
    <p:sldId id="290" r:id="rId18"/>
    <p:sldId id="279" r:id="rId19"/>
    <p:sldId id="291" r:id="rId20"/>
    <p:sldId id="283" r:id="rId21"/>
    <p:sldId id="286" r:id="rId22"/>
    <p:sldId id="258" r:id="rId23"/>
    <p:sldId id="259" r:id="rId24"/>
    <p:sldId id="260" r:id="rId25"/>
    <p:sldId id="261" r:id="rId26"/>
    <p:sldId id="26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8"/>
            <p14:sldId id="287"/>
            <p14:sldId id="269"/>
            <p14:sldId id="270"/>
            <p14:sldId id="271"/>
            <p14:sldId id="281"/>
            <p14:sldId id="273"/>
            <p14:sldId id="288"/>
            <p14:sldId id="274"/>
            <p14:sldId id="276"/>
            <p14:sldId id="277"/>
            <p14:sldId id="282"/>
            <p14:sldId id="278"/>
            <p14:sldId id="289"/>
            <p14:sldId id="285"/>
            <p14:sldId id="290"/>
            <p14:sldId id="279"/>
            <p14:sldId id="291"/>
            <p14:sldId id="283"/>
          </p14:sldIdLst>
        </p14:section>
        <p14:section name="기존 포멧" id="{9B1E774F-A988-4DBF-8F9A-2BE3F175E02B}">
          <p14:sldIdLst>
            <p14:sldId id="286"/>
            <p14:sldId id="258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DF"/>
    <a:srgbClr val="CDCAE9"/>
    <a:srgbClr val="E6E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>
        <p:scale>
          <a:sx n="66" d="100"/>
          <a:sy n="66" d="100"/>
        </p:scale>
        <p:origin x="-120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hbI1BPgXTQI/maxresdefault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post-phinf.pstatic.net/MjAxOTEyMDNfMTY3/MDAxNTc1MzUxNTM0MTk2.wBfF3AK128PmVssdXgaGuCYlKb9gHuxsu1UeE_-s7N4g.3Ggnd_8OoofBT73QuRm0U8V3X3V2_9MDEG4fWOwsGk8g.JPEG/%EB%A6%AC%ED%8B%80.jpg?type=w1200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farchive.org/2019/02/30year-dystopia-after.html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590780" y="3884175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77334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089570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선형적 스토리를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따라가는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자형 구성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777B62-EB10-4AFF-B65C-DF329F26A73C}"/>
              </a:ext>
            </a:extLst>
          </p:cNvPr>
          <p:cNvSpPr/>
          <p:nvPr/>
        </p:nvSpPr>
        <p:spPr>
          <a:xfrm>
            <a:off x="1582070" y="4280474"/>
            <a:ext cx="1443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  <p:sp>
        <p:nvSpPr>
          <p:cNvPr id="40" name="한쪽 모서리는 잘리고 다른 쪽 모서리는 둥근 사각형 28">
            <a:extLst>
              <a:ext uri="{FF2B5EF4-FFF2-40B4-BE49-F238E27FC236}">
                <a16:creationId xmlns:a16="http://schemas.microsoft.com/office/drawing/2014/main" id="{7043363C-BC5D-4C4F-8CEA-9A3C1946FAF5}"/>
              </a:ext>
            </a:extLst>
          </p:cNvPr>
          <p:cNvSpPr/>
          <p:nvPr/>
        </p:nvSpPr>
        <p:spPr>
          <a:xfrm flipH="1">
            <a:off x="1589866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이외에도 </a:t>
            </a:r>
            <a:r>
              <a:rPr lang="ko-KR" altLang="en-US" dirty="0" err="1">
                <a:solidFill>
                  <a:schemeClr val="tx1"/>
                </a:solidFill>
              </a:rPr>
              <a:t>험치와</a:t>
            </a:r>
            <a:r>
              <a:rPr lang="ko-KR" altLang="en-US" dirty="0">
                <a:solidFill>
                  <a:schemeClr val="tx1"/>
                </a:solidFill>
              </a:rPr>
              <a:t> 아이템을 획득</a:t>
            </a:r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사냥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채집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A85CBD16-D4E9-4247-BA3F-56E68531AC23}"/>
              </a:ext>
            </a:extLst>
          </p:cNvPr>
          <p:cNvSpPr/>
          <p:nvPr/>
        </p:nvSpPr>
        <p:spPr>
          <a:xfrm rot="5400000">
            <a:off x="1690130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A11958-A49F-431F-9126-BD27EFBD7C08}"/>
              </a:ext>
            </a:extLst>
          </p:cNvPr>
          <p:cNvSpPr/>
          <p:nvPr/>
        </p:nvSpPr>
        <p:spPr>
          <a:xfrm>
            <a:off x="1582070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3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400" y="3428999"/>
            <a:ext cx="4674799" cy="237308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HP, </a:t>
            </a:r>
            <a:r>
              <a:rPr lang="ko-KR" altLang="en-US" sz="2000" dirty="0"/>
              <a:t>배고픔</a:t>
            </a:r>
            <a:r>
              <a:rPr lang="en-US" altLang="ko-KR" sz="2000" dirty="0"/>
              <a:t>, </a:t>
            </a:r>
            <a:r>
              <a:rPr lang="ko-KR" altLang="en-US" sz="2000" dirty="0"/>
              <a:t>체력 등의 게임 플레이요소를 심플한 디자인으로 표현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61" y="1365103"/>
            <a:ext cx="1922962" cy="20257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8D73A6-7933-40AE-BB04-4A8F21E1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78" y="2442806"/>
            <a:ext cx="5254745" cy="26667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46B0C3-15D4-466E-97F4-088E5656C594}"/>
              </a:ext>
            </a:extLst>
          </p:cNvPr>
          <p:cNvSpPr/>
          <p:nvPr/>
        </p:nvSpPr>
        <p:spPr>
          <a:xfrm>
            <a:off x="1153877" y="2442804"/>
            <a:ext cx="486663" cy="566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Map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333" y="2619777"/>
            <a:ext cx="4674799" cy="237308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플레이어는 디스토피아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돌며 퀘스트를 수행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312738-BE7C-467F-B86C-C3302598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105989-859E-4D80-B96A-DCE23EA7C0E2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혹한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C6F6D-7662-4197-B42A-224C01AF104F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혹서</a:t>
            </a:r>
          </a:p>
        </p:txBody>
      </p:sp>
    </p:spTree>
    <p:extLst>
      <p:ext uri="{BB962C8B-B14F-4D97-AF65-F5344CB8AC3E}">
        <p14:creationId xmlns:p14="http://schemas.microsoft.com/office/powerpoint/2010/main" val="180124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076FBF-A490-4946-947A-1A8392137A51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기술적 요소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6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945FEB-F31F-4671-8BE7-E36C146417B5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타 게임과의 비교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3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웬즈데이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9" y="44660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역사적 사건을 배경으로 스토리가 진행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4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09CABF-9998-4446-A663-388BA2650FE3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개발 일정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68553" y="2817643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347568" y="2381448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5374428" y="2381448"/>
            <a:ext cx="70803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 목적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소개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방법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기술적 요소 및 중점 연구 분야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팀원 역할분담 및 개발일정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개발일정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59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3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500" b="1" kern="0" dirty="0">
                <a:solidFill>
                  <a:prstClr val="white"/>
                </a:solidFill>
              </a:rPr>
              <a:t>개요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소개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7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30" name="Picture 6" descr="젤다의 전설 브레스 오브 더 와일드 1ST TRAILER - YouTube">
            <a:hlinkClick r:id="rId3"/>
            <a:extLst>
              <a:ext uri="{FF2B5EF4-FFF2-40B4-BE49-F238E27FC236}">
                <a16:creationId xmlns:a16="http://schemas.microsoft.com/office/drawing/2014/main" id="{01B8B246-9A76-4046-B32C-6B476A6B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2694913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398015-1D90-41AE-BC96-DD2EFC1BD806}"/>
              </a:ext>
            </a:extLst>
          </p:cNvPr>
          <p:cNvSpPr txBox="1"/>
          <p:nvPr/>
        </p:nvSpPr>
        <p:spPr>
          <a:xfrm>
            <a:off x="8235494" y="3969445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젤다의</a:t>
            </a:r>
            <a:r>
              <a:rPr lang="ko-KR" altLang="en-US" sz="1000" dirty="0"/>
              <a:t> 전설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32" name="Picture 8" descr="국내 개발 인디 게임, 리틀 데빌 인사이드 「스노우 아일랜드」 를 파헤쳐 보자 : 네이버 포스트">
            <a:hlinkClick r:id="rId5"/>
            <a:extLst>
              <a:ext uri="{FF2B5EF4-FFF2-40B4-BE49-F238E27FC236}">
                <a16:creationId xmlns:a16="http://schemas.microsoft.com/office/drawing/2014/main" id="{A203A58B-ECF5-49C4-9D6C-1BE26C8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4256348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5BF87-618C-4AF3-834C-228C7AF025D0}"/>
              </a:ext>
            </a:extLst>
          </p:cNvPr>
          <p:cNvSpPr txBox="1"/>
          <p:nvPr/>
        </p:nvSpPr>
        <p:spPr>
          <a:xfrm>
            <a:off x="8020692" y="5584600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  <p:pic>
        <p:nvPicPr>
          <p:cNvPr id="29" name="Picture 2">
            <a:hlinkClick r:id="rId5"/>
            <a:extLst>
              <a:ext uri="{FF2B5EF4-FFF2-40B4-BE49-F238E27FC236}">
                <a16:creationId xmlns:a16="http://schemas.microsoft.com/office/drawing/2014/main" id="{3FAE65D6-3634-4A26-ACED-7E05BB4D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58" y="1487272"/>
            <a:ext cx="4702606" cy="3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그래픽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9F032BF-197C-4300-A6C0-2E0D69FF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24" y="1434420"/>
            <a:ext cx="9441873" cy="11274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30" name="그림 29" descr="고양이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9DDC7844-0CEF-46B1-9B78-7F6FC5309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0" y="2655596"/>
            <a:ext cx="6756502" cy="33063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A75C10-8F3D-456A-8A85-96FFFADDA7C5}"/>
              </a:ext>
            </a:extLst>
          </p:cNvPr>
          <p:cNvSpPr txBox="1"/>
          <p:nvPr/>
        </p:nvSpPr>
        <p:spPr>
          <a:xfrm>
            <a:off x="3741513" y="596226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382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98054"/>
            <a:chOff x="493486" y="348343"/>
            <a:chExt cx="11393714" cy="6198054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87426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주인공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hlinkClick r:id="rId3"/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62" y="2688326"/>
            <a:ext cx="1886890" cy="2888127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15" y="1281274"/>
            <a:ext cx="8411970" cy="1395543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▶주인공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</a:t>
            </a:r>
            <a:r>
              <a:rPr lang="ko-KR" altLang="en-US" sz="2000" dirty="0"/>
              <a:t>시위로 사라져가는 시민들을 구하고자 하는 정의로운 성격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1" name="그림 30">
            <a:hlinkClick r:id="rId3"/>
            <a:extLst>
              <a:ext uri="{FF2B5EF4-FFF2-40B4-BE49-F238E27FC236}">
                <a16:creationId xmlns:a16="http://schemas.microsoft.com/office/drawing/2014/main" id="{E46AC260-B8E4-449A-9FB3-9A26EF9B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52" y="2676817"/>
            <a:ext cx="1911046" cy="2888127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276BFF-8BE8-428E-AF3A-03B663E591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3113558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3B1A34-4D04-4BFA-8EEC-68765365732E}"/>
              </a:ext>
            </a:extLst>
          </p:cNvPr>
          <p:cNvSpPr txBox="1"/>
          <p:nvPr/>
        </p:nvSpPr>
        <p:spPr>
          <a:xfrm>
            <a:off x="1174714" y="3175462"/>
            <a:ext cx="283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짧은 머리</a:t>
            </a:r>
            <a:r>
              <a:rPr lang="en-US" altLang="ko-KR" dirty="0"/>
              <a:t>, </a:t>
            </a:r>
            <a:r>
              <a:rPr lang="ko-KR" altLang="en-US" dirty="0"/>
              <a:t>준수한 체격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2F47A00-AF77-4E5A-B3B2-938A0A5B9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4211861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4D133B-EA83-4CDB-B902-4222B50F109A}"/>
              </a:ext>
            </a:extLst>
          </p:cNvPr>
          <p:cNvSpPr txBox="1"/>
          <p:nvPr/>
        </p:nvSpPr>
        <p:spPr>
          <a:xfrm>
            <a:off x="1174714" y="4273765"/>
            <a:ext cx="292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r>
              <a:rPr lang="en-US" altLang="ko-KR" dirty="0"/>
              <a:t> </a:t>
            </a:r>
            <a:r>
              <a:rPr lang="ko-KR" altLang="en-US" dirty="0"/>
              <a:t>근접 전투 특화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CDE7E39C-D3CD-4B33-80B8-CA752E25E516}"/>
              </a:ext>
            </a:extLst>
          </p:cNvPr>
          <p:cNvCxnSpPr/>
          <p:nvPr/>
        </p:nvCxnSpPr>
        <p:spPr>
          <a:xfrm>
            <a:off x="7963593" y="3175462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18F1D8-4FC2-40D4-8AB2-74E83FD4B66A}"/>
              </a:ext>
            </a:extLst>
          </p:cNvPr>
          <p:cNvSpPr txBox="1"/>
          <p:nvPr/>
        </p:nvSpPr>
        <p:spPr>
          <a:xfrm>
            <a:off x="8811491" y="3344897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F20BEB6-2517-488D-982F-74DF10F02B5A}"/>
              </a:ext>
            </a:extLst>
          </p:cNvPr>
          <p:cNvCxnSpPr/>
          <p:nvPr/>
        </p:nvCxnSpPr>
        <p:spPr>
          <a:xfrm>
            <a:off x="7980053" y="4390401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FFCD3-3DFA-4D7E-8C04-127EAFD6659B}"/>
              </a:ext>
            </a:extLst>
          </p:cNvPr>
          <p:cNvSpPr txBox="1"/>
          <p:nvPr/>
        </p:nvSpPr>
        <p:spPr>
          <a:xfrm>
            <a:off x="8827951" y="4559836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장총</a:t>
            </a:r>
            <a:r>
              <a:rPr lang="en-US" altLang="ko-KR" dirty="0"/>
              <a:t>, </a:t>
            </a:r>
            <a:r>
              <a:rPr lang="ko-KR" altLang="en-US" dirty="0"/>
              <a:t>원거리 특화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65394A-3CA6-49FC-85EE-AC376553D8D1}"/>
              </a:ext>
            </a:extLst>
          </p:cNvPr>
          <p:cNvSpPr txBox="1"/>
          <p:nvPr/>
        </p:nvSpPr>
        <p:spPr>
          <a:xfrm>
            <a:off x="5356054" y="559270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14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유토피아 근위대 소속으로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시위대 물색을 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적들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근거리 타입</a:t>
            </a:r>
            <a:r>
              <a:rPr lang="en-US" altLang="ko-KR" sz="2000" dirty="0"/>
              <a:t>, </a:t>
            </a:r>
            <a:r>
              <a:rPr lang="ko-KR" altLang="en-US" sz="2000" dirty="0"/>
              <a:t>원거리 타입으로 나뉨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3309F4-CAAB-49F8-9C94-F598FC3F12E9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방법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438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641</Words>
  <Application>Microsoft Office PowerPoint</Application>
  <PresentationFormat>와이드스크린</PresentationFormat>
  <Paragraphs>210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-apple-system</vt:lpstr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▶주인공   시위로 사라져가는 시민들을 구하고자 하는 정의로운 성격.   </vt:lpstr>
      <vt:lpstr>유토피아 근위대 소속으로,  시위대 물색을 위해 디스토피아를 돌아다니는 적들  근거리 타입, 원거리 타입으로 나뉨</vt:lpstr>
      <vt:lpstr>PowerPoint 프레젠테이션</vt:lpstr>
      <vt:lpstr>PowerPoint 프레젠테이션</vt:lpstr>
      <vt:lpstr>PowerPoint 프레젠테이션</vt:lpstr>
      <vt:lpstr>HP, 배고픔, 체력 등의 게임 플레이요소를 심플한 디자인으로 표현</vt:lpstr>
      <vt:lpstr>플레이어는 디스토피아 맵을 돌며 퀘스트를 수행.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chae young mun</cp:lastModifiedBy>
  <cp:revision>46</cp:revision>
  <dcterms:created xsi:type="dcterms:W3CDTF">2020-11-23T02:45:40Z</dcterms:created>
  <dcterms:modified xsi:type="dcterms:W3CDTF">2020-11-29T05:02:59Z</dcterms:modified>
</cp:coreProperties>
</file>